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0"/>
  </p:notesMasterIdLst>
  <p:handoutMasterIdLst>
    <p:handoutMasterId r:id="rId11"/>
  </p:handoutMasterIdLst>
  <p:sldIdLst>
    <p:sldId id="261" r:id="rId5"/>
    <p:sldId id="290" r:id="rId6"/>
    <p:sldId id="291" r:id="rId7"/>
    <p:sldId id="292" r:id="rId8"/>
    <p:sldId id="293" r:id="rId9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C2"/>
    <a:srgbClr val="FBFDE3"/>
    <a:srgbClr val="179C7D"/>
    <a:srgbClr val="2388CD"/>
    <a:srgbClr val="00D3A0"/>
    <a:srgbClr val="7030A0"/>
    <a:srgbClr val="36BBA4"/>
    <a:srgbClr val="B1C800"/>
    <a:srgbClr val="39378B"/>
    <a:srgbClr val="EB6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4237B-AD76-8542-B7C1-D2ECC3C51208}" v="6" dt="2024-06-20T10:43:55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3" autoAdjust="0"/>
    <p:restoredTop sz="96344" autoAdjust="0"/>
  </p:normalViewPr>
  <p:slideViewPr>
    <p:cSldViewPr showGuides="1">
      <p:cViewPr>
        <p:scale>
          <a:sx n="132" d="100"/>
          <a:sy n="132" d="100"/>
        </p:scale>
        <p:origin x="360" y="640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Sousa" userId="S::filipe.sousa@fraunhofer.pt::caf2f62e-2ad6-4e63-96bc-1f885feda422" providerId="AD" clId="Web-{DF5A3D95-DE90-4DBD-86AA-C5455CB50FF2}"/>
    <pc:docChg chg="modSld">
      <pc:chgData name="Filipe Sousa" userId="S::filipe.sousa@fraunhofer.pt::caf2f62e-2ad6-4e63-96bc-1f885feda422" providerId="AD" clId="Web-{DF5A3D95-DE90-4DBD-86AA-C5455CB50FF2}" dt="2024-06-07T13:38:16.221" v="99" actId="20577"/>
      <pc:docMkLst>
        <pc:docMk/>
      </pc:docMkLst>
      <pc:sldChg chg="modSp">
        <pc:chgData name="Filipe Sousa" userId="S::filipe.sousa@fraunhofer.pt::caf2f62e-2ad6-4e63-96bc-1f885feda422" providerId="AD" clId="Web-{DF5A3D95-DE90-4DBD-86AA-C5455CB50FF2}" dt="2024-06-07T13:38:16.221" v="99" actId="20577"/>
        <pc:sldMkLst>
          <pc:docMk/>
          <pc:sldMk cId="2359389156" sldId="261"/>
        </pc:sldMkLst>
        <pc:spChg chg="mod">
          <ac:chgData name="Filipe Sousa" userId="S::filipe.sousa@fraunhofer.pt::caf2f62e-2ad6-4e63-96bc-1f885feda422" providerId="AD" clId="Web-{DF5A3D95-DE90-4DBD-86AA-C5455CB50FF2}" dt="2024-06-07T13:38:16.221" v="99" actId="20577"/>
          <ac:spMkLst>
            <pc:docMk/>
            <pc:sldMk cId="2359389156" sldId="261"/>
            <ac:spMk id="14" creationId="{F7F3263F-B012-492F-857E-884F6AB75D91}"/>
          </ac:spMkLst>
        </pc:spChg>
      </pc:sldChg>
      <pc:sldChg chg="modSp">
        <pc:chgData name="Filipe Sousa" userId="S::filipe.sousa@fraunhofer.pt::caf2f62e-2ad6-4e63-96bc-1f885feda422" providerId="AD" clId="Web-{DF5A3D95-DE90-4DBD-86AA-C5455CB50FF2}" dt="2024-06-07T13:37:28.330" v="62" actId="20577"/>
        <pc:sldMkLst>
          <pc:docMk/>
          <pc:sldMk cId="156442514" sldId="290"/>
        </pc:sldMkLst>
        <pc:spChg chg="mod">
          <ac:chgData name="Filipe Sousa" userId="S::filipe.sousa@fraunhofer.pt::caf2f62e-2ad6-4e63-96bc-1f885feda422" providerId="AD" clId="Web-{DF5A3D95-DE90-4DBD-86AA-C5455CB50FF2}" dt="2024-06-07T13:37:28.330" v="62" actId="20577"/>
          <ac:spMkLst>
            <pc:docMk/>
            <pc:sldMk cId="156442514" sldId="290"/>
            <ac:spMk id="7" creationId="{2C684E20-42E6-41A4-94BC-DD5061A6012E}"/>
          </ac:spMkLst>
        </pc:spChg>
      </pc:sldChg>
      <pc:sldChg chg="modSp">
        <pc:chgData name="Filipe Sousa" userId="S::filipe.sousa@fraunhofer.pt::caf2f62e-2ad6-4e63-96bc-1f885feda422" providerId="AD" clId="Web-{DF5A3D95-DE90-4DBD-86AA-C5455CB50FF2}" dt="2024-06-07T13:35:45.937" v="35" actId="20577"/>
        <pc:sldMkLst>
          <pc:docMk/>
          <pc:sldMk cId="238166604" sldId="291"/>
        </pc:sldMkLst>
        <pc:spChg chg="mod">
          <ac:chgData name="Filipe Sousa" userId="S::filipe.sousa@fraunhofer.pt::caf2f62e-2ad6-4e63-96bc-1f885feda422" providerId="AD" clId="Web-{DF5A3D95-DE90-4DBD-86AA-C5455CB50FF2}" dt="2024-06-07T13:35:45.937" v="35" actId="20577"/>
          <ac:spMkLst>
            <pc:docMk/>
            <pc:sldMk cId="238166604" sldId="291"/>
            <ac:spMk id="7" creationId="{2C684E20-42E6-41A4-94BC-DD5061A6012E}"/>
          </ac:spMkLst>
        </pc:spChg>
      </pc:sldChg>
      <pc:sldChg chg="modSp">
        <pc:chgData name="Filipe Sousa" userId="S::filipe.sousa@fraunhofer.pt::caf2f62e-2ad6-4e63-96bc-1f885feda422" providerId="AD" clId="Web-{DF5A3D95-DE90-4DBD-86AA-C5455CB50FF2}" dt="2024-06-07T13:35:24.546" v="28" actId="20577"/>
        <pc:sldMkLst>
          <pc:docMk/>
          <pc:sldMk cId="2566644364" sldId="293"/>
        </pc:sldMkLst>
        <pc:spChg chg="mod">
          <ac:chgData name="Filipe Sousa" userId="S::filipe.sousa@fraunhofer.pt::caf2f62e-2ad6-4e63-96bc-1f885feda422" providerId="AD" clId="Web-{DF5A3D95-DE90-4DBD-86AA-C5455CB50FF2}" dt="2024-06-07T13:35:24.546" v="28" actId="20577"/>
          <ac:spMkLst>
            <pc:docMk/>
            <pc:sldMk cId="2566644364" sldId="293"/>
            <ac:spMk id="7" creationId="{2C684E20-42E6-41A4-94BC-DD5061A6012E}"/>
          </ac:spMkLst>
        </pc:spChg>
      </pc:sldChg>
    </pc:docChg>
  </pc:docChgLst>
  <pc:docChgLst>
    <pc:chgData name="Mariana Pereira" userId="78574863-e899-4c60-99bf-9fe780908e1b" providerId="ADAL" clId="{C804237B-AD76-8542-B7C1-D2ECC3C51208}"/>
    <pc:docChg chg="undo custSel addSld modSld modMainMaster modSection">
      <pc:chgData name="Mariana Pereira" userId="78574863-e899-4c60-99bf-9fe780908e1b" providerId="ADAL" clId="{C804237B-AD76-8542-B7C1-D2ECC3C51208}" dt="2024-06-20T10:44:39.045" v="106" actId="732"/>
      <pc:docMkLst>
        <pc:docMk/>
      </pc:docMkLst>
      <pc:sldChg chg="addSp delSp modSp mod">
        <pc:chgData name="Mariana Pereira" userId="78574863-e899-4c60-99bf-9fe780908e1b" providerId="ADAL" clId="{C804237B-AD76-8542-B7C1-D2ECC3C51208}" dt="2024-06-20T10:44:39.045" v="106" actId="732"/>
        <pc:sldMkLst>
          <pc:docMk/>
          <pc:sldMk cId="2359389156" sldId="261"/>
        </pc:sldMkLst>
        <pc:spChg chg="add del mod">
          <ac:chgData name="Mariana Pereira" userId="78574863-e899-4c60-99bf-9fe780908e1b" providerId="ADAL" clId="{C804237B-AD76-8542-B7C1-D2ECC3C51208}" dt="2024-06-20T10:42:35.247" v="86"/>
          <ac:spMkLst>
            <pc:docMk/>
            <pc:sldMk cId="2359389156" sldId="261"/>
            <ac:spMk id="3" creationId="{42FC8964-BD94-6CC3-E1A5-3D7587DB8831}"/>
          </ac:spMkLst>
        </pc:spChg>
        <pc:spChg chg="add del mod">
          <ac:chgData name="Mariana Pereira" userId="78574863-e899-4c60-99bf-9fe780908e1b" providerId="ADAL" clId="{C804237B-AD76-8542-B7C1-D2ECC3C51208}" dt="2024-06-20T10:42:34.794" v="84"/>
          <ac:spMkLst>
            <pc:docMk/>
            <pc:sldMk cId="2359389156" sldId="261"/>
            <ac:spMk id="6" creationId="{E181F1D0-0409-9CC6-2B4D-3B4365C0ABDE}"/>
          </ac:spMkLst>
        </pc:spChg>
        <pc:spChg chg="add del mod">
          <ac:chgData name="Mariana Pereira" userId="78574863-e899-4c60-99bf-9fe780908e1b" providerId="ADAL" clId="{C804237B-AD76-8542-B7C1-D2ECC3C51208}" dt="2024-06-20T10:44:05.126" v="97"/>
          <ac:spMkLst>
            <pc:docMk/>
            <pc:sldMk cId="2359389156" sldId="261"/>
            <ac:spMk id="7" creationId="{ED29F616-4DB0-E425-0F64-1A236B75C7A0}"/>
          </ac:spMkLst>
        </pc:spChg>
        <pc:spChg chg="mod">
          <ac:chgData name="Mariana Pereira" userId="78574863-e899-4c60-99bf-9fe780908e1b" providerId="ADAL" clId="{C804237B-AD76-8542-B7C1-D2ECC3C51208}" dt="2024-06-20T10:42:50.129" v="87" actId="14100"/>
          <ac:spMkLst>
            <pc:docMk/>
            <pc:sldMk cId="2359389156" sldId="261"/>
            <ac:spMk id="14" creationId="{F7F3263F-B012-492F-857E-884F6AB75D91}"/>
          </ac:spMkLst>
        </pc:spChg>
        <pc:picChg chg="mod modCrop">
          <ac:chgData name="Mariana Pereira" userId="78574863-e899-4c60-99bf-9fe780908e1b" providerId="ADAL" clId="{C804237B-AD76-8542-B7C1-D2ECC3C51208}" dt="2024-06-20T10:44:39.045" v="106" actId="732"/>
          <ac:picMkLst>
            <pc:docMk/>
            <pc:sldMk cId="2359389156" sldId="261"/>
            <ac:picMk id="2" creationId="{66B122EE-2911-DFD5-DD20-D7B97B16DBC3}"/>
          </ac:picMkLst>
        </pc:picChg>
        <pc:picChg chg="del">
          <ac:chgData name="Mariana Pereira" userId="78574863-e899-4c60-99bf-9fe780908e1b" providerId="ADAL" clId="{C804237B-AD76-8542-B7C1-D2ECC3C51208}" dt="2024-06-20T10:39:43.806" v="49" actId="478"/>
          <ac:picMkLst>
            <pc:docMk/>
            <pc:sldMk cId="2359389156" sldId="261"/>
            <ac:picMk id="5" creationId="{943669B2-EA80-B8EC-2626-0327D6D7663D}"/>
          </ac:picMkLst>
        </pc:picChg>
      </pc:sldChg>
      <pc:sldChg chg="modSp mod">
        <pc:chgData name="Mariana Pereira" userId="78574863-e899-4c60-99bf-9fe780908e1b" providerId="ADAL" clId="{C804237B-AD76-8542-B7C1-D2ECC3C51208}" dt="2024-06-20T10:41:55.645" v="75" actId="790"/>
        <pc:sldMkLst>
          <pc:docMk/>
          <pc:sldMk cId="156442514" sldId="290"/>
        </pc:sldMkLst>
        <pc:spChg chg="mod">
          <ac:chgData name="Mariana Pereira" userId="78574863-e899-4c60-99bf-9fe780908e1b" providerId="ADAL" clId="{C804237B-AD76-8542-B7C1-D2ECC3C51208}" dt="2024-06-20T10:41:55.645" v="75" actId="790"/>
          <ac:spMkLst>
            <pc:docMk/>
            <pc:sldMk cId="156442514" sldId="290"/>
            <ac:spMk id="7" creationId="{2C684E20-42E6-41A4-94BC-DD5061A6012E}"/>
          </ac:spMkLst>
        </pc:spChg>
      </pc:sldChg>
      <pc:sldChg chg="modSp mod">
        <pc:chgData name="Mariana Pereira" userId="78574863-e899-4c60-99bf-9fe780908e1b" providerId="ADAL" clId="{C804237B-AD76-8542-B7C1-D2ECC3C51208}" dt="2024-06-20T10:41:45.576" v="74" actId="790"/>
        <pc:sldMkLst>
          <pc:docMk/>
          <pc:sldMk cId="238166604" sldId="291"/>
        </pc:sldMkLst>
        <pc:spChg chg="mod">
          <ac:chgData name="Mariana Pereira" userId="78574863-e899-4c60-99bf-9fe780908e1b" providerId="ADAL" clId="{C804237B-AD76-8542-B7C1-D2ECC3C51208}" dt="2024-06-07T11:48:01.094" v="21" actId="20577"/>
          <ac:spMkLst>
            <pc:docMk/>
            <pc:sldMk cId="238166604" sldId="291"/>
            <ac:spMk id="6" creationId="{98AB0E7D-F4C5-44F1-9FEB-BB1398E75471}"/>
          </ac:spMkLst>
        </pc:spChg>
        <pc:spChg chg="mod">
          <ac:chgData name="Mariana Pereira" userId="78574863-e899-4c60-99bf-9fe780908e1b" providerId="ADAL" clId="{C804237B-AD76-8542-B7C1-D2ECC3C51208}" dt="2024-06-20T10:41:45.576" v="74" actId="790"/>
          <ac:spMkLst>
            <pc:docMk/>
            <pc:sldMk cId="238166604" sldId="291"/>
            <ac:spMk id="7" creationId="{2C684E20-42E6-41A4-94BC-DD5061A6012E}"/>
          </ac:spMkLst>
        </pc:spChg>
      </pc:sldChg>
      <pc:sldChg chg="modSp mod">
        <pc:chgData name="Mariana Pereira" userId="78574863-e899-4c60-99bf-9fe780908e1b" providerId="ADAL" clId="{C804237B-AD76-8542-B7C1-D2ECC3C51208}" dt="2024-06-20T10:41:38.858" v="73" actId="790"/>
        <pc:sldMkLst>
          <pc:docMk/>
          <pc:sldMk cId="578864499" sldId="292"/>
        </pc:sldMkLst>
        <pc:spChg chg="mod">
          <ac:chgData name="Mariana Pereira" userId="78574863-e899-4c60-99bf-9fe780908e1b" providerId="ADAL" clId="{C804237B-AD76-8542-B7C1-D2ECC3C51208}" dt="2024-06-07T11:48:16.930" v="22"/>
          <ac:spMkLst>
            <pc:docMk/>
            <pc:sldMk cId="578864499" sldId="292"/>
            <ac:spMk id="6" creationId="{98AB0E7D-F4C5-44F1-9FEB-BB1398E75471}"/>
          </ac:spMkLst>
        </pc:spChg>
        <pc:spChg chg="mod">
          <ac:chgData name="Mariana Pereira" userId="78574863-e899-4c60-99bf-9fe780908e1b" providerId="ADAL" clId="{C804237B-AD76-8542-B7C1-D2ECC3C51208}" dt="2024-06-20T10:41:38.858" v="73" actId="790"/>
          <ac:spMkLst>
            <pc:docMk/>
            <pc:sldMk cId="578864499" sldId="292"/>
            <ac:spMk id="7" creationId="{2C684E20-42E6-41A4-94BC-DD5061A6012E}"/>
          </ac:spMkLst>
        </pc:spChg>
      </pc:sldChg>
      <pc:sldChg chg="modSp add mod">
        <pc:chgData name="Mariana Pereira" userId="78574863-e899-4c60-99bf-9fe780908e1b" providerId="ADAL" clId="{C804237B-AD76-8542-B7C1-D2ECC3C51208}" dt="2024-06-20T10:41:28.526" v="72" actId="790"/>
        <pc:sldMkLst>
          <pc:docMk/>
          <pc:sldMk cId="2566644364" sldId="293"/>
        </pc:sldMkLst>
        <pc:spChg chg="mod">
          <ac:chgData name="Mariana Pereira" userId="78574863-e899-4c60-99bf-9fe780908e1b" providerId="ADAL" clId="{C804237B-AD76-8542-B7C1-D2ECC3C51208}" dt="2024-06-07T11:49:36.185" v="42" actId="20577"/>
          <ac:spMkLst>
            <pc:docMk/>
            <pc:sldMk cId="2566644364" sldId="293"/>
            <ac:spMk id="6" creationId="{98AB0E7D-F4C5-44F1-9FEB-BB1398E75471}"/>
          </ac:spMkLst>
        </pc:spChg>
        <pc:spChg chg="mod">
          <ac:chgData name="Mariana Pereira" userId="78574863-e899-4c60-99bf-9fe780908e1b" providerId="ADAL" clId="{C804237B-AD76-8542-B7C1-D2ECC3C51208}" dt="2024-06-20T10:41:28.526" v="72" actId="790"/>
          <ac:spMkLst>
            <pc:docMk/>
            <pc:sldMk cId="2566644364" sldId="293"/>
            <ac:spMk id="7" creationId="{2C684E20-42E6-41A4-94BC-DD5061A6012E}"/>
          </ac:spMkLst>
        </pc:spChg>
      </pc:sldChg>
      <pc:sldMasterChg chg="addSp delSp modSp mod">
        <pc:chgData name="Mariana Pereira" userId="78574863-e899-4c60-99bf-9fe780908e1b" providerId="ADAL" clId="{C804237B-AD76-8542-B7C1-D2ECC3C51208}" dt="2024-06-20T10:41:12.638" v="71"/>
        <pc:sldMasterMkLst>
          <pc:docMk/>
          <pc:sldMasterMk cId="3737120482" sldId="2147483671"/>
        </pc:sldMasterMkLst>
        <pc:spChg chg="add del mod">
          <ac:chgData name="Mariana Pereira" userId="78574863-e899-4c60-99bf-9fe780908e1b" providerId="ADAL" clId="{C804237B-AD76-8542-B7C1-D2ECC3C51208}" dt="2024-06-20T10:41:12.638" v="71"/>
          <ac:spMkLst>
            <pc:docMk/>
            <pc:sldMasterMk cId="3737120482" sldId="2147483671"/>
            <ac:spMk id="5" creationId="{8F39FD23-F6A1-0B13-7070-FED20DB4BEFA}"/>
          </ac:spMkLst>
        </pc:spChg>
        <pc:picChg chg="add del mod">
          <ac:chgData name="Mariana Pereira" userId="78574863-e899-4c60-99bf-9fe780908e1b" providerId="ADAL" clId="{C804237B-AD76-8542-B7C1-D2ECC3C51208}" dt="2024-06-20T10:39:57.231" v="50" actId="478"/>
          <ac:picMkLst>
            <pc:docMk/>
            <pc:sldMasterMk cId="3737120482" sldId="2147483671"/>
            <ac:picMk id="2" creationId="{C6FD4F0A-B7AE-4664-CA1F-D76B77E8F6F4}"/>
          </ac:picMkLst>
        </pc:picChg>
        <pc:picChg chg="add mod modCrop">
          <ac:chgData name="Mariana Pereira" userId="78574863-e899-4c60-99bf-9fe780908e1b" providerId="ADAL" clId="{C804237B-AD76-8542-B7C1-D2ECC3C51208}" dt="2024-06-20T10:41:07.751" v="67" actId="1076"/>
          <ac:picMkLst>
            <pc:docMk/>
            <pc:sldMasterMk cId="3737120482" sldId="2147483671"/>
            <ac:picMk id="4" creationId="{280AA371-C433-516C-0B9A-03212A03AD56}"/>
          </ac:picMkLst>
        </pc:picChg>
        <pc:picChg chg="mod">
          <ac:chgData name="Mariana Pereira" userId="78574863-e899-4c60-99bf-9fe780908e1b" providerId="ADAL" clId="{C804237B-AD76-8542-B7C1-D2ECC3C51208}" dt="2024-06-20T10:41:08.504" v="68" actId="1076"/>
          <ac:picMkLst>
            <pc:docMk/>
            <pc:sldMasterMk cId="3737120482" sldId="2147483671"/>
            <ac:picMk id="8" creationId="{7E2E0C3F-6403-714C-AD2E-51DF5CE7677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20.06.24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20.06.24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8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E0C3F-6403-714C-AD2E-51DF5CE76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2567" y="6310606"/>
            <a:ext cx="1288421" cy="352462"/>
          </a:xfrm>
          <a:prstGeom prst="rect">
            <a:avLst/>
          </a:prstGeom>
        </p:spPr>
      </p:pic>
      <p:pic>
        <p:nvPicPr>
          <p:cNvPr id="4" name="Picture 3" descr="A black and red text&#10;&#10;Description automatically generated">
            <a:extLst>
              <a:ext uri="{FF2B5EF4-FFF2-40B4-BE49-F238E27FC236}">
                <a16:creationId xmlns:a16="http://schemas.microsoft.com/office/drawing/2014/main" id="{280AA371-C433-516C-0B9A-03212A03A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5" b="26146"/>
          <a:stretch/>
        </p:blipFill>
        <p:spPr>
          <a:xfrm>
            <a:off x="7751390" y="6307810"/>
            <a:ext cx="2598428" cy="3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122EE-2911-DFD5-DD20-D7B97B16D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 b="11172"/>
          <a:stretch/>
        </p:blipFill>
        <p:spPr>
          <a:xfrm>
            <a:off x="0" y="0"/>
            <a:ext cx="12193371" cy="60932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4680520" cy="3481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>
                <a:solidFill>
                  <a:srgbClr val="D6D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idea/project:</a:t>
            </a:r>
          </a:p>
          <a:p>
            <a:r>
              <a:rPr lang="en-GB" sz="2400" b="1" dirty="0">
                <a:solidFill>
                  <a:srgbClr val="FBF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rgbClr val="D6D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rgbClr val="FBF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team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600" dirty="0">
              <a:solidFill>
                <a:srgbClr val="FBF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rgbClr val="D6D7C2"/>
                </a:solidFill>
                <a:latin typeface="Arial"/>
                <a:cs typeface="Arial"/>
              </a:rPr>
              <a:t>Team member names: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rgbClr val="FBFDE3"/>
                </a:solidFill>
                <a:latin typeface="Arial"/>
                <a:cs typeface="Arial"/>
              </a:rPr>
              <a:t>Member 1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rgbClr val="FBFDE3"/>
                </a:solidFill>
                <a:latin typeface="Arial"/>
                <a:cs typeface="Arial"/>
              </a:rPr>
              <a:t>Member 2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rgbClr val="FBFDE3"/>
                </a:solidFill>
                <a:latin typeface="Arial"/>
                <a:cs typeface="Arial"/>
              </a:rPr>
              <a:t>Member 3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what does your idea consist of?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GB" dirty="0">
                <a:latin typeface="Arial"/>
                <a:cs typeface="Arial"/>
              </a:rPr>
              <a:t>Include motivation and problem description</a:t>
            </a:r>
          </a:p>
          <a:p>
            <a:pPr marL="359410" indent="-359410"/>
            <a:r>
              <a:rPr lang="en-GB" dirty="0">
                <a:latin typeface="Arial"/>
                <a:cs typeface="Arial"/>
              </a:rPr>
              <a:t>Goals that the project is expected to achieve</a:t>
            </a:r>
          </a:p>
          <a:p>
            <a:pPr marL="359410" indent="-359410"/>
            <a:r>
              <a:rPr lang="en-GB" dirty="0">
                <a:latin typeface="Arial"/>
                <a:cs typeface="Arial"/>
              </a:rPr>
              <a:t>Proposed solution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What is your workplan?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GB" dirty="0">
                <a:latin typeface="Arial"/>
                <a:cs typeface="Arial"/>
              </a:rPr>
              <a:t>Planning for 2 months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What is your workplan?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/>
          <a:lstStyle/>
          <a:p>
            <a:r>
              <a:rPr lang="en-GB" dirty="0"/>
              <a:t>What is your predictable budget?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/>
            <a:r>
              <a:rPr lang="en-GB" dirty="0">
                <a:latin typeface="Arial"/>
                <a:cs typeface="Arial"/>
              </a:rPr>
              <a:t>List material that will be required with the price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644364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9DD87D-F397-4D01-A855-824F56E77EB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1627</TotalTime>
  <Words>92</Words>
  <Application>Microsoft Macintosh PowerPoint</Application>
  <PresentationFormat>Custom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In what does your idea consist of?</vt:lpstr>
      <vt:lpstr>What is your workplan?</vt:lpstr>
      <vt:lpstr>What is your workplan?</vt:lpstr>
      <vt:lpstr>What is your predictable budget?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Mariana Pereira</cp:lastModifiedBy>
  <cp:revision>74</cp:revision>
  <cp:lastPrinted>2011-04-27T07:57:31Z</cp:lastPrinted>
  <dcterms:created xsi:type="dcterms:W3CDTF">2018-07-23T07:59:41Z</dcterms:created>
  <dcterms:modified xsi:type="dcterms:W3CDTF">2024-06-20T10:44:49Z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